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panose="020B0604020202020204" charset="0"/>
      <p:regular r:id="rId11"/>
    </p:embeddedFont>
    <p:embeddedFont>
      <p:font typeface="Petrona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90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7280"/>
            <a:ext cx="7556421" cy="2054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050"/>
              </a:lnSpc>
              <a:buNone/>
            </a:pPr>
            <a:r>
              <a:rPr lang="en-US" sz="6450" b="1" kern="0" spc="-129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Introduction to Language Detection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793790" y="444150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 detection is the process of identifying the language of a piece of text. This task is essential for many applications, including natural language processing, machine translation, and text classification.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785366"/>
            <a:ext cx="6751216" cy="2108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By: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Mohit Maurya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Himanshu Sharma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</a:t>
            </a:r>
            <a:r>
              <a:rPr lang="en-US" sz="2200" b="1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Dheeru</a:t>
            </a:r>
            <a:endParaRPr lang="en-US" sz="2200" b="1" kern="0" spc="-36" dirty="0">
              <a:solidFill>
                <a:srgbClr val="E0D6DE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Suraj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945" y="1097280"/>
            <a:ext cx="7656909" cy="1394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kern="0" spc="-88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Overview of Azure AI Language Services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29945" y="2810113"/>
            <a:ext cx="765690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AI Language Services is a suite of cloud-based APIs that provide developers with access to advanced natural language processing capabilities.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29945" y="3728680"/>
            <a:ext cx="3722251" cy="1595557"/>
          </a:xfrm>
          <a:prstGeom prst="roundRect">
            <a:avLst>
              <a:gd name="adj" fmla="val 559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49973" y="3948708"/>
            <a:ext cx="308693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Language Understanding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449973" y="4424601"/>
            <a:ext cx="3282196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text to extract meaning and insights.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4604" y="3728680"/>
            <a:ext cx="3722251" cy="1595557"/>
          </a:xfrm>
          <a:prstGeom prst="roundRect">
            <a:avLst>
              <a:gd name="adj" fmla="val 559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84631" y="3948708"/>
            <a:ext cx="278856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Text Translation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0384631" y="4424601"/>
            <a:ext cx="3282196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Translate text between multiple languages.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29945" y="5536644"/>
            <a:ext cx="3722251" cy="1595557"/>
          </a:xfrm>
          <a:prstGeom prst="roundRect">
            <a:avLst>
              <a:gd name="adj" fmla="val 559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49973" y="5756672"/>
            <a:ext cx="278856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Speech to Text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6449973" y="6232565"/>
            <a:ext cx="3282196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audio to text, including transcription and translation.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10164604" y="5536644"/>
            <a:ext cx="3722251" cy="1595557"/>
          </a:xfrm>
          <a:prstGeom prst="roundRect">
            <a:avLst>
              <a:gd name="adj" fmla="val 559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384631" y="5756672"/>
            <a:ext cx="278856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Text Analytics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10384631" y="6232565"/>
            <a:ext cx="3282196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key insights from text data.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511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Identifying Language with Text Analytics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72379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AI Language Services' Text Analytics API offers language detection as a feature. This API can identify the language of text by analyzing its characteristics.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067651"/>
            <a:ext cx="75564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407527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14624" y="42189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024" y="42189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472559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4624" y="486929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English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9024" y="486929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7810" y="537591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514624" y="551961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Spanish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89024" y="551961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7810" y="602622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14624" y="61699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French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289024" y="61699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6287810" y="667654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514624" y="682025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German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0289024" y="682025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824" y="540425"/>
            <a:ext cx="7768352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kern="0" spc="-81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Leveraging the Language Detection API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87824" y="2124908"/>
            <a:ext cx="7768352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Language Detection API is accessible through a REST API call, allowing developers to integrate language detection into their applications.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24" y="2974896"/>
            <a:ext cx="982623" cy="1572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65246" y="3171349"/>
            <a:ext cx="257960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Send Text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965246" y="3611642"/>
            <a:ext cx="6490930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Send the text to the API.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24" y="4547116"/>
            <a:ext cx="982623" cy="15722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65246" y="4743569"/>
            <a:ext cx="257960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Analyze Text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965246" y="5183862"/>
            <a:ext cx="6490930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API analyzes the text to identify the language.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24" y="6119336"/>
            <a:ext cx="982623" cy="1572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65246" y="6315789"/>
            <a:ext cx="257960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4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Receive Results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965246" y="6756083"/>
            <a:ext cx="6490930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API returns the detected language and confidence score.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1280874"/>
            <a:ext cx="7647861" cy="1402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8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Implementing Language Detection in Your Application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48070" y="3004304"/>
            <a:ext cx="7647861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Developers can integrate the Language Detection API into their applications using libraries and tools provided by Azure AI Language Services.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8070" y="4168973"/>
            <a:ext cx="480893" cy="480893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9758" y="4241006"/>
            <a:ext cx="13739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442680" y="4168973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Python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442680" y="4647843"/>
            <a:ext cx="3022521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the Python SDK to make API calls.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4678918" y="4168973"/>
            <a:ext cx="480893" cy="480893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27270" y="4241006"/>
            <a:ext cx="184190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373529" y="4168973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373529" y="4647843"/>
            <a:ext cx="3022521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language detection within web applications.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8070" y="5785842"/>
            <a:ext cx="480893" cy="480893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96541" y="5857875"/>
            <a:ext cx="18383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442680" y="5785842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C#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442680" y="6264712"/>
            <a:ext cx="3022521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into backend services.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4678918" y="5785842"/>
            <a:ext cx="480893" cy="480893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4831913" y="5857875"/>
            <a:ext cx="174784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5373529" y="5785842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Java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5373529" y="6264712"/>
            <a:ext cx="3022521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the Java SDK for API integration.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3621" y="493752"/>
            <a:ext cx="7889558" cy="117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b="1" kern="0" spc="-74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Handling Multiple Languages and Edge Cases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13621" y="1938933"/>
            <a:ext cx="7889558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 detection can be challenging when dealing with multiple languages, dialects, or code-mixed text.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621" y="2713911"/>
            <a:ext cx="448032" cy="4480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13621" y="3341132"/>
            <a:ext cx="2352437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37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Multilingual Text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113621" y="3742730"/>
            <a:ext cx="788955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languages within text containing multiple languages.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621" y="4567118"/>
            <a:ext cx="448032" cy="4480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13621" y="5194340"/>
            <a:ext cx="2352437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37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Code-Mixed Text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6113621" y="5595938"/>
            <a:ext cx="788955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 text that blends multiple languages.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621" y="6420326"/>
            <a:ext cx="448032" cy="4480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13621" y="7047548"/>
            <a:ext cx="2352437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37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Edge Cases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113621" y="7449145"/>
            <a:ext cx="788955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 scenarios like text with low confidence scores.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508" y="619720"/>
            <a:ext cx="7880985" cy="1183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kern="0" spc="-75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Enhancing Language Detection with Custom Models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31508" y="2074307"/>
            <a:ext cx="7880985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AI Language Services allows developers to train custom models for language detection, improving accuracy and performance for specific domains or languages.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890707" y="2854404"/>
            <a:ext cx="22860" cy="4755475"/>
          </a:xfrm>
          <a:prstGeom prst="roundRect">
            <a:avLst>
              <a:gd name="adj" fmla="val 331505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1082219" y="3248739"/>
            <a:ext cx="631508" cy="22860"/>
          </a:xfrm>
          <a:prstGeom prst="roundRect">
            <a:avLst>
              <a:gd name="adj" fmla="val 331505"/>
            </a:avLst>
          </a:prstGeom>
          <a:solidFill>
            <a:srgbClr val="48367C"/>
          </a:solidFill>
          <a:ln/>
        </p:spPr>
      </p:sp>
      <p:sp>
        <p:nvSpPr>
          <p:cNvPr id="7" name="Shape 4"/>
          <p:cNvSpPr/>
          <p:nvPr/>
        </p:nvSpPr>
        <p:spPr>
          <a:xfrm>
            <a:off x="699195" y="3057287"/>
            <a:ext cx="405884" cy="405884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44094" y="3118128"/>
            <a:ext cx="115967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894403" y="3034784"/>
            <a:ext cx="2368153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37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Preparation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894403" y="3439001"/>
            <a:ext cx="6618089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 a dataset of text labeled with the correct language.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082219" y="4482703"/>
            <a:ext cx="631508" cy="22860"/>
          </a:xfrm>
          <a:prstGeom prst="roundRect">
            <a:avLst>
              <a:gd name="adj" fmla="val 331505"/>
            </a:avLst>
          </a:prstGeom>
          <a:solidFill>
            <a:srgbClr val="48367C"/>
          </a:solidFill>
          <a:ln/>
        </p:spPr>
      </p:sp>
      <p:sp>
        <p:nvSpPr>
          <p:cNvPr id="12" name="Shape 9"/>
          <p:cNvSpPr/>
          <p:nvPr/>
        </p:nvSpPr>
        <p:spPr>
          <a:xfrm>
            <a:off x="699195" y="4291251"/>
            <a:ext cx="405884" cy="405884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24329" y="4352092"/>
            <a:ext cx="155496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894403" y="4268748"/>
            <a:ext cx="2368153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37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Training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894403" y="4672965"/>
            <a:ext cx="6618089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a custom model using the prepared data.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1082219" y="5716667"/>
            <a:ext cx="631508" cy="22860"/>
          </a:xfrm>
          <a:prstGeom prst="roundRect">
            <a:avLst>
              <a:gd name="adj" fmla="val 331505"/>
            </a:avLst>
          </a:prstGeom>
          <a:solidFill>
            <a:srgbClr val="48367C"/>
          </a:solidFill>
          <a:ln/>
        </p:spPr>
      </p:sp>
      <p:sp>
        <p:nvSpPr>
          <p:cNvPr id="17" name="Shape 14"/>
          <p:cNvSpPr/>
          <p:nvPr/>
        </p:nvSpPr>
        <p:spPr>
          <a:xfrm>
            <a:off x="699195" y="5525214"/>
            <a:ext cx="405884" cy="405884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24567" y="5586055"/>
            <a:ext cx="15513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894403" y="5502712"/>
            <a:ext cx="2368153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37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Deployment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1894403" y="5906929"/>
            <a:ext cx="6618089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the custom model for use in applications.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1082219" y="6950631"/>
            <a:ext cx="631508" cy="22860"/>
          </a:xfrm>
          <a:prstGeom prst="roundRect">
            <a:avLst>
              <a:gd name="adj" fmla="val 331505"/>
            </a:avLst>
          </a:prstGeom>
          <a:solidFill>
            <a:srgbClr val="48367C"/>
          </a:solidFill>
          <a:ln/>
        </p:spPr>
      </p:sp>
      <p:sp>
        <p:nvSpPr>
          <p:cNvPr id="22" name="Shape 19"/>
          <p:cNvSpPr/>
          <p:nvPr/>
        </p:nvSpPr>
        <p:spPr>
          <a:xfrm>
            <a:off x="699195" y="6759178"/>
            <a:ext cx="405884" cy="405884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828377" y="6820019"/>
            <a:ext cx="14751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1894403" y="6736675"/>
            <a:ext cx="2368153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37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Evaluation</a:t>
            </a:r>
            <a:endParaRPr lang="en-US" sz="1850" dirty="0"/>
          </a:p>
        </p:txBody>
      </p:sp>
      <p:sp>
        <p:nvSpPr>
          <p:cNvPr id="25" name="Text 22"/>
          <p:cNvSpPr/>
          <p:nvPr/>
        </p:nvSpPr>
        <p:spPr>
          <a:xfrm>
            <a:off x="1894403" y="7140893"/>
            <a:ext cx="6618089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the performance of the custom model and make adjustments as needed.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521" y="578644"/>
            <a:ext cx="6510099" cy="690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b="1" kern="0" spc="-87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Conclusion and Next Steps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36521" y="1690092"/>
            <a:ext cx="13157359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AI Language Services provides a powerful platform for language detection. This technology enables developers to build intelligent applications capable of understanding and responding to text in various languages.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21" y="2600206"/>
            <a:ext cx="6420803" cy="39683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6521" y="6831568"/>
            <a:ext cx="2762250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Further Exploration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36521" y="7303056"/>
            <a:ext cx="642080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more advanced features of Azure AI Language Services.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958" y="2600206"/>
            <a:ext cx="6420922" cy="39683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72958" y="6831568"/>
            <a:ext cx="298382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44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Real-World Applications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472958" y="7303056"/>
            <a:ext cx="6420922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applications that leverage language detection for diverse purposes.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491</Words>
  <Application>Microsoft Office PowerPoint</Application>
  <PresentationFormat>Custom</PresentationFormat>
  <Paragraphs>87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Inter</vt:lpstr>
      <vt:lpstr>Petrona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MOHIT MAURYA</cp:lastModifiedBy>
  <cp:revision>2</cp:revision>
  <dcterms:created xsi:type="dcterms:W3CDTF">2024-09-10T05:43:26Z</dcterms:created>
  <dcterms:modified xsi:type="dcterms:W3CDTF">2024-09-10T05:50:12Z</dcterms:modified>
</cp:coreProperties>
</file>